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7" autoAdjust="0"/>
    <p:restoredTop sz="94638" autoAdjust="0"/>
  </p:normalViewPr>
  <p:slideViewPr>
    <p:cSldViewPr>
      <p:cViewPr varScale="1">
        <p:scale>
          <a:sx n="91" d="100"/>
          <a:sy n="91" d="100"/>
        </p:scale>
        <p:origin x="-21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FF751-A059-46EA-AA7A-6E0F1C6B8E5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A1C4192D-87B9-4493-BF18-A740B069896E}">
      <dgm:prSet/>
      <dgm:spPr/>
      <dgm:t>
        <a:bodyPr/>
        <a:lstStyle/>
        <a:p>
          <a:pPr rtl="0"/>
          <a:r>
            <a:rPr lang="fr-FR" dirty="0" smtClean="0"/>
            <a:t>Disparition d’un radar</a:t>
          </a:r>
          <a:endParaRPr lang="fr-FR" dirty="0"/>
        </a:p>
      </dgm:t>
    </dgm:pt>
    <dgm:pt modelId="{472F0759-75B9-4BB7-A99C-9148A0090CDF}" type="parTrans" cxnId="{8A9D082F-F023-4573-823F-70CE70D446A2}">
      <dgm:prSet/>
      <dgm:spPr/>
      <dgm:t>
        <a:bodyPr/>
        <a:lstStyle/>
        <a:p>
          <a:endParaRPr lang="fr-FR"/>
        </a:p>
      </dgm:t>
    </dgm:pt>
    <dgm:pt modelId="{49D0F0F9-A54C-48C8-940C-3E9A34ECA942}" type="sibTrans" cxnId="{8A9D082F-F023-4573-823F-70CE70D446A2}">
      <dgm:prSet/>
      <dgm:spPr/>
      <dgm:t>
        <a:bodyPr/>
        <a:lstStyle/>
        <a:p>
          <a:endParaRPr lang="fr-FR"/>
        </a:p>
      </dgm:t>
    </dgm:pt>
    <dgm:pt modelId="{F3E67F66-6110-4069-B803-84ADBBDC62CF}" type="pres">
      <dgm:prSet presAssocID="{881FF751-A059-46EA-AA7A-6E0F1C6B8E5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B6DDC0E-9ACE-4BD2-B9AF-02FE8EC54FEA}" type="pres">
      <dgm:prSet presAssocID="{A1C4192D-87B9-4493-BF18-A740B069896E}" presName="composite" presStyleCnt="0"/>
      <dgm:spPr/>
    </dgm:pt>
    <dgm:pt modelId="{52E07DA4-10A7-46B8-902B-47F6EC17B919}" type="pres">
      <dgm:prSet presAssocID="{A1C4192D-87B9-4493-BF18-A740B069896E}" presName="imgShp" presStyleLbl="fgImgPlace1" presStyleIdx="0" presStyleCnt="1" custLinFactNeighborX="-1118" custLinFactNeighborY="2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D2C76B-02ED-472D-BC9F-D7F30BEABA6F}" type="pres">
      <dgm:prSet presAssocID="{A1C4192D-87B9-4493-BF18-A740B069896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582061B-DE0D-41EB-8339-2814F9B548FE}" type="presOf" srcId="{A1C4192D-87B9-4493-BF18-A740B069896E}" destId="{96D2C76B-02ED-472D-BC9F-D7F30BEABA6F}" srcOrd="0" destOrd="0" presId="urn:microsoft.com/office/officeart/2005/8/layout/vList3"/>
    <dgm:cxn modelId="{DA748C11-4771-4F2D-884C-D1238079514A}" type="presOf" srcId="{881FF751-A059-46EA-AA7A-6E0F1C6B8E59}" destId="{F3E67F66-6110-4069-B803-84ADBBDC62CF}" srcOrd="0" destOrd="0" presId="urn:microsoft.com/office/officeart/2005/8/layout/vList3"/>
    <dgm:cxn modelId="{8A9D082F-F023-4573-823F-70CE70D446A2}" srcId="{881FF751-A059-46EA-AA7A-6E0F1C6B8E59}" destId="{A1C4192D-87B9-4493-BF18-A740B069896E}" srcOrd="0" destOrd="0" parTransId="{472F0759-75B9-4BB7-A99C-9148A0090CDF}" sibTransId="{49D0F0F9-A54C-48C8-940C-3E9A34ECA942}"/>
    <dgm:cxn modelId="{131DEFAA-6129-4767-B71B-2665E76B38E8}" type="presParOf" srcId="{F3E67F66-6110-4069-B803-84ADBBDC62CF}" destId="{5B6DDC0E-9ACE-4BD2-B9AF-02FE8EC54FEA}" srcOrd="0" destOrd="0" presId="urn:microsoft.com/office/officeart/2005/8/layout/vList3"/>
    <dgm:cxn modelId="{26368D47-E881-4C20-AB39-917DC3B7E3A1}" type="presParOf" srcId="{5B6DDC0E-9ACE-4BD2-B9AF-02FE8EC54FEA}" destId="{52E07DA4-10A7-46B8-902B-47F6EC17B919}" srcOrd="0" destOrd="0" presId="urn:microsoft.com/office/officeart/2005/8/layout/vList3"/>
    <dgm:cxn modelId="{4C43AF9F-6EAC-4845-B84C-2C616821E0AF}" type="presParOf" srcId="{5B6DDC0E-9ACE-4BD2-B9AF-02FE8EC54FEA}" destId="{96D2C76B-02ED-472D-BC9F-D7F30BEABA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2C76B-02ED-472D-BC9F-D7F30BEABA6F}">
      <dsp:nvSpPr>
        <dsp:cNvPr id="0" name=""/>
        <dsp:cNvSpPr/>
      </dsp:nvSpPr>
      <dsp:spPr>
        <a:xfrm rot="10800000">
          <a:off x="2067686" y="816260"/>
          <a:ext cx="5472684" cy="27569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194310" rIns="362712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Disparition d’un radar</a:t>
          </a:r>
          <a:endParaRPr lang="fr-FR" sz="5100" kern="1200" dirty="0"/>
        </a:p>
      </dsp:txBody>
      <dsp:txXfrm rot="10800000">
        <a:off x="2067686" y="816260"/>
        <a:ext cx="5472684" cy="2756916"/>
      </dsp:txXfrm>
    </dsp:sp>
    <dsp:sp modelId="{52E07DA4-10A7-46B8-902B-47F6EC17B919}">
      <dsp:nvSpPr>
        <dsp:cNvPr id="0" name=""/>
        <dsp:cNvSpPr/>
      </dsp:nvSpPr>
      <dsp:spPr>
        <a:xfrm>
          <a:off x="658406" y="824420"/>
          <a:ext cx="2756916" cy="27569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946F75-FAF9-409D-98DB-BB95C9328395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A53A17-B5F5-4CE3-BD78-9940B984B16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416824" cy="129614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</a:rPr>
              <a:t>ICI C’EST FAYOL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7200" dirty="0" smtClean="0"/>
              <a:t>Ici c’est Fayol</a:t>
            </a:r>
            <a:endParaRPr lang="fr-FR" sz="7200" dirty="0"/>
          </a:p>
        </p:txBody>
      </p:sp>
      <p:pic>
        <p:nvPicPr>
          <p:cNvPr id="4098" name="Picture 2" descr="C:\Users\pp\Documents\ASSO DES RIVERAINS\ASSO Photos\Bd à l'heure de la rentrée à l'éc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509707" cy="404601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Rue des Perrières</a:t>
            </a:r>
            <a:endParaRPr lang="fr-FR" dirty="0"/>
          </a:p>
        </p:txBody>
      </p:sp>
      <p:pic>
        <p:nvPicPr>
          <p:cNvPr id="4" name="Espace réservé du contenu 3" descr="DSCN7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044" y="1935163"/>
            <a:ext cx="5853912" cy="4389437"/>
          </a:xfrm>
        </p:spPr>
      </p:pic>
      <p:sp>
        <p:nvSpPr>
          <p:cNvPr id="8" name="Bulle ronde 7"/>
          <p:cNvSpPr/>
          <p:nvPr/>
        </p:nvSpPr>
        <p:spPr>
          <a:xfrm>
            <a:off x="2627784" y="3140968"/>
            <a:ext cx="2016224" cy="1368152"/>
          </a:xfrm>
          <a:prstGeom prst="wedgeEllipseCallout">
            <a:avLst>
              <a:gd name="adj1" fmla="val 65122"/>
              <a:gd name="adj2" fmla="val 150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lampadaire a disparu </a:t>
            </a:r>
            <a:endParaRPr lang="fr-F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Propreté ou saleté ?</a:t>
            </a:r>
            <a:endParaRPr lang="fr-FR" dirty="0"/>
          </a:p>
        </p:txBody>
      </p:sp>
      <p:pic>
        <p:nvPicPr>
          <p:cNvPr id="7170" name="Picture 2" descr="C:\Users\pp\Documents\DSCN7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044" y="1935163"/>
            <a:ext cx="585391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peut être en 2019 ?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à Fayol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radar a disparu. Le mât est toujours en</a:t>
            </a:r>
          </a:p>
          <a:p>
            <a:pPr>
              <a:buNone/>
            </a:pPr>
            <a:r>
              <a:rPr lang="fr-FR" dirty="0"/>
              <a:t>place. Il faudra attendre 2019, si le conseil de</a:t>
            </a:r>
          </a:p>
          <a:p>
            <a:pPr>
              <a:buNone/>
            </a:pPr>
            <a:r>
              <a:rPr lang="fr-FR" dirty="0"/>
              <a:t>quartier vote les 4000 €</a:t>
            </a:r>
            <a:r>
              <a:rPr lang="fr-FR" dirty="0" smtClean="0"/>
              <a:t>.</a:t>
            </a:r>
          </a:p>
          <a:p>
            <a:r>
              <a:rPr lang="fr-FR" dirty="0" smtClean="0"/>
              <a:t>Drôle </a:t>
            </a:r>
            <a:r>
              <a:rPr lang="fr-FR" dirty="0"/>
              <a:t>d’approche </a:t>
            </a:r>
            <a:r>
              <a:rPr lang="fr-FR" dirty="0" smtClean="0"/>
              <a:t>de la </a:t>
            </a:r>
            <a:r>
              <a:rPr lang="fr-FR" dirty="0"/>
              <a:t>sécurité à </a:t>
            </a:r>
            <a:r>
              <a:rPr lang="fr-FR" dirty="0" smtClean="0"/>
              <a:t>proximité d’une </a:t>
            </a:r>
            <a:r>
              <a:rPr lang="fr-FR" dirty="0"/>
              <a:t>école. </a:t>
            </a:r>
            <a:endParaRPr lang="fr-FR" dirty="0" smtClean="0"/>
          </a:p>
          <a:p>
            <a:r>
              <a:rPr lang="fr-FR" dirty="0" smtClean="0"/>
              <a:t>Rappel plus </a:t>
            </a:r>
            <a:r>
              <a:rPr lang="fr-FR" dirty="0"/>
              <a:t>de 12000 véhicules/jour et 1000 </a:t>
            </a:r>
            <a:r>
              <a:rPr lang="fr-FR" dirty="0" smtClean="0"/>
              <a:t>poids lourds</a:t>
            </a:r>
            <a:r>
              <a:rPr lang="fr-FR" dirty="0"/>
              <a:t>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Pourtant certains avaient jugé qu’il était nécessaire </a:t>
            </a:r>
            <a:endParaRPr lang="fr-FR" sz="2800" dirty="0"/>
          </a:p>
        </p:txBody>
      </p:sp>
      <p:pic>
        <p:nvPicPr>
          <p:cNvPr id="1026" name="Picture 2" descr="C:\Users\pp\Documents\Rad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7804" y="1935163"/>
            <a:ext cx="5628391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Parlons du chemin du Béal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i="1" dirty="0" smtClean="0"/>
              <a:t>Pas besoin de dépenser d’argent pour rendre le chemin du Béal piétonnier, A l’automne on pourra cueillir les mûres,</a:t>
            </a:r>
          </a:p>
          <a:p>
            <a:r>
              <a:rPr lang="fr-FR" i="1" dirty="0" smtClean="0"/>
              <a:t>Oui mais voilà, les voitures continuent à circuler et un des trottoirs a été remplacé par un parking,</a:t>
            </a:r>
          </a:p>
          <a:p>
            <a:r>
              <a:rPr lang="fr-FR" i="1" dirty="0" smtClean="0"/>
              <a:t>Tout cela sans consultation du conseil de quartier, tient, tient ….</a:t>
            </a:r>
          </a:p>
          <a:p>
            <a:r>
              <a:rPr lang="fr-FR" i="1" dirty="0" smtClean="0"/>
              <a:t>L’autre trottoir, chacun en jugera, il est impraticable depuis des années, lui ne mène pas au site prestigieux du patrimoine comme la rue Sadi Carnot.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 CLASSER AU PATRIMOINE</a:t>
            </a:r>
            <a:endParaRPr lang="fr-FR" dirty="0"/>
          </a:p>
        </p:txBody>
      </p:sp>
      <p:pic>
        <p:nvPicPr>
          <p:cNvPr id="2050" name="Picture 2" descr="C:\Users\pp\Documents\DSCN74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916832"/>
            <a:ext cx="5853837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Pour la confiture de mûres</a:t>
            </a:r>
            <a:endParaRPr lang="fr-FR" dirty="0"/>
          </a:p>
        </p:txBody>
      </p:sp>
      <p:pic>
        <p:nvPicPr>
          <p:cNvPr id="3074" name="Picture 2" descr="C:\Users\pp\Documents\DSCN7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	Eclairage public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Il n’est plus nécessaire de couper l’éclairage public la nuit. Dans notre quartier, on ne remplace plus les lampadaires accidentés et </a:t>
            </a:r>
            <a:r>
              <a:rPr lang="fr-FR" b="1" i="1" dirty="0" smtClean="0"/>
              <a:t>cela depuis des mois.</a:t>
            </a:r>
          </a:p>
          <a:p>
            <a:endParaRPr lang="fr-FR" dirty="0"/>
          </a:p>
        </p:txBody>
      </p:sp>
    </p:spTree>
  </p:cSld>
  <p:clrMapOvr>
    <a:masterClrMapping/>
  </p:clrMapOvr>
  <p:transition advTm="6000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Rond point du centre commercial</a:t>
            </a:r>
            <a:endParaRPr lang="fr-FR" sz="3600" dirty="0"/>
          </a:p>
        </p:txBody>
      </p:sp>
      <p:pic>
        <p:nvPicPr>
          <p:cNvPr id="6146" name="Picture 2" descr="C:\Users\pp\Documents\DSCN7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844824"/>
            <a:ext cx="5853912" cy="4389437"/>
          </a:xfrm>
          <a:prstGeom prst="rect">
            <a:avLst/>
          </a:prstGeom>
          <a:noFill/>
        </p:spPr>
      </p:pic>
      <p:sp>
        <p:nvSpPr>
          <p:cNvPr id="6" name="Bulle ronde 5"/>
          <p:cNvSpPr/>
          <p:nvPr/>
        </p:nvSpPr>
        <p:spPr>
          <a:xfrm>
            <a:off x="4860032" y="4077072"/>
            <a:ext cx="2304256" cy="1944216"/>
          </a:xfrm>
          <a:prstGeom prst="wedgeEllipseCallout">
            <a:avLst>
              <a:gd name="adj1" fmla="val -86245"/>
              <a:gd name="adj2" fmla="val -218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Plus de lampadaire dans le rond point depuis des mois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223</Words>
  <Application>Microsoft Office PowerPoint</Application>
  <PresentationFormat>Affichage à l'écran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ICI C’EST FAYOL</vt:lpstr>
      <vt:lpstr>Retour peut être en 2019 ?</vt:lpstr>
      <vt:lpstr>Sécurité à Fayol</vt:lpstr>
      <vt:lpstr>Pourtant certains avaient jugé qu’il était nécessaire </vt:lpstr>
      <vt:lpstr>Parlons du chemin du Béal</vt:lpstr>
      <vt:lpstr>A CLASSER AU PATRIMOINE</vt:lpstr>
      <vt:lpstr>Pour la confiture de mûres</vt:lpstr>
      <vt:lpstr> Eclairage public</vt:lpstr>
      <vt:lpstr>Rond point du centre commercial</vt:lpstr>
      <vt:lpstr>Rue des Perrières</vt:lpstr>
      <vt:lpstr>Propreté ou saleté 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 c’est Fayol</dc:title>
  <dc:creator>HP</dc:creator>
  <cp:lastModifiedBy>HP</cp:lastModifiedBy>
  <cp:revision>25</cp:revision>
  <dcterms:created xsi:type="dcterms:W3CDTF">2018-03-15T14:18:35Z</dcterms:created>
  <dcterms:modified xsi:type="dcterms:W3CDTF">2018-03-16T16:33:47Z</dcterms:modified>
</cp:coreProperties>
</file>