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3" r:id="rId10"/>
    <p:sldId id="264" r:id="rId11"/>
    <p:sldId id="265" r:id="rId12"/>
    <p:sldId id="268" r:id="rId13"/>
    <p:sldId id="266" r:id="rId14"/>
    <p:sldId id="267" r:id="rId15"/>
    <p:sldId id="270" r:id="rId16"/>
    <p:sldId id="271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3078" autoAdjust="0"/>
  </p:normalViewPr>
  <p:slideViewPr>
    <p:cSldViewPr>
      <p:cViewPr>
        <p:scale>
          <a:sx n="100" d="100"/>
          <a:sy n="100" d="100"/>
        </p:scale>
        <p:origin x="-690" y="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D4E6AE-C077-4EE6-B701-052D563FD823}" type="datetimeFigureOut">
              <a:rPr lang="fr-FR" smtClean="0"/>
              <a:pPr/>
              <a:t>23/12/2012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CE4F3-0F36-42D3-92B0-DCAD99D5059C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CE4F3-0F36-42D3-92B0-DCAD99D5059C}" type="slidenum">
              <a:rPr lang="fr-FR" smtClean="0"/>
              <a:pPr/>
              <a:t>1</a:t>
            </a:fld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Pourquoi au Puy et pas à FIRMINY ?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CE4F3-0F36-42D3-92B0-DCAD99D5059C}" type="slidenum">
              <a:rPr lang="fr-FR" smtClean="0"/>
              <a:pPr/>
              <a:t>9</a:t>
            </a:fld>
            <a:endParaRPr 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 smtClean="0"/>
              <a:t>AU  PUY</a:t>
            </a:r>
            <a:endParaRPr lang="fr-FR" sz="4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CE4F3-0F36-42D3-92B0-DCAD99D5059C}" type="slidenum">
              <a:rPr lang="fr-FR" smtClean="0"/>
              <a:pPr/>
              <a:t>10</a:t>
            </a:fld>
            <a:endParaRPr lang="fr-F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>Pas de problème on fait respecter l’arrêter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CE4F3-0F36-42D3-92B0-DCAD99D5059C}" type="slidenum">
              <a:rPr lang="fr-FR" smtClean="0"/>
              <a:pPr/>
              <a:t>11</a:t>
            </a:fld>
            <a:endParaRPr lang="fr-F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>Sans souci, peut importe l’interdiction. Deux poids, deux mesures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CE4F3-0F36-42D3-92B0-DCAD99D5059C}" type="slidenum">
              <a:rPr lang="fr-FR" smtClean="0"/>
              <a:pPr/>
              <a:t>13</a:t>
            </a:fld>
            <a:endParaRPr lang="fr-F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>Pendant la période de l’interdiction !!!!!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CE4F3-0F36-42D3-92B0-DCAD99D5059C}" type="slidenum">
              <a:rPr lang="fr-FR" smtClean="0"/>
              <a:pPr/>
              <a:t>14</a:t>
            </a:fld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A358-C1B9-46D9-AA7A-D4E2C2B26CAE}" type="datetimeFigureOut">
              <a:rPr lang="fr-FR" smtClean="0"/>
              <a:pPr/>
              <a:t>23/12/2012</a:t>
            </a:fld>
            <a:endParaRPr lang="fr-FR" dirty="0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418A2-0384-4319-8F9B-7299B699D7C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A358-C1B9-46D9-AA7A-D4E2C2B26CAE}" type="datetimeFigureOut">
              <a:rPr lang="fr-FR" smtClean="0"/>
              <a:pPr/>
              <a:t>23/12/2012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418A2-0384-4319-8F9B-7299B699D7C3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A358-C1B9-46D9-AA7A-D4E2C2B26CAE}" type="datetimeFigureOut">
              <a:rPr lang="fr-FR" smtClean="0"/>
              <a:pPr/>
              <a:t>23/12/2012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418A2-0384-4319-8F9B-7299B699D7C3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A358-C1B9-46D9-AA7A-D4E2C2B26CAE}" type="datetimeFigureOut">
              <a:rPr lang="fr-FR" smtClean="0"/>
              <a:pPr/>
              <a:t>23/12/2012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418A2-0384-4319-8F9B-7299B699D7C3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A358-C1B9-46D9-AA7A-D4E2C2B26CAE}" type="datetimeFigureOut">
              <a:rPr lang="fr-FR" smtClean="0"/>
              <a:pPr/>
              <a:t>23/12/2012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F4418A2-0384-4319-8F9B-7299B699D7C3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A358-C1B9-46D9-AA7A-D4E2C2B26CAE}" type="datetimeFigureOut">
              <a:rPr lang="fr-FR" smtClean="0"/>
              <a:pPr/>
              <a:t>23/12/2012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418A2-0384-4319-8F9B-7299B699D7C3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A358-C1B9-46D9-AA7A-D4E2C2B26CAE}" type="datetimeFigureOut">
              <a:rPr lang="fr-FR" smtClean="0"/>
              <a:pPr/>
              <a:t>23/12/2012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418A2-0384-4319-8F9B-7299B699D7C3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A358-C1B9-46D9-AA7A-D4E2C2B26CAE}" type="datetimeFigureOut">
              <a:rPr lang="fr-FR" smtClean="0"/>
              <a:pPr/>
              <a:t>23/12/2012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418A2-0384-4319-8F9B-7299B699D7C3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A358-C1B9-46D9-AA7A-D4E2C2B26CAE}" type="datetimeFigureOut">
              <a:rPr lang="fr-FR" smtClean="0"/>
              <a:pPr/>
              <a:t>23/12/2012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418A2-0384-4319-8F9B-7299B699D7C3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A358-C1B9-46D9-AA7A-D4E2C2B26CAE}" type="datetimeFigureOut">
              <a:rPr lang="fr-FR" smtClean="0"/>
              <a:pPr/>
              <a:t>23/12/2012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418A2-0384-4319-8F9B-7299B699D7C3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A358-C1B9-46D9-AA7A-D4E2C2B26CAE}" type="datetimeFigureOut">
              <a:rPr lang="fr-FR" smtClean="0"/>
              <a:pPr/>
              <a:t>23/12/2012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418A2-0384-4319-8F9B-7299B699D7C3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F44A358-C1B9-46D9-AA7A-D4E2C2B26CAE}" type="datetimeFigureOut">
              <a:rPr lang="fr-FR" smtClean="0"/>
              <a:pPr/>
              <a:t>23/12/2012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F4418A2-0384-4319-8F9B-7299B699D7C3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99592" y="548680"/>
            <a:ext cx="7772400" cy="1470025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LE JOURNAL 2012 </a:t>
            </a:r>
            <a:b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DE L’ASSOCIATION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99592" y="3573016"/>
            <a:ext cx="7776864" cy="204063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NOUS CONTINUONS A</a:t>
            </a:r>
          </a:p>
          <a:p>
            <a:r>
              <a:rPr lang="fr-FR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NOUS BATTRE……….</a:t>
            </a:r>
            <a:endParaRPr lang="fr-FR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advTm="3775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!cid_image001_jpg@01CC1C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196752"/>
            <a:ext cx="7560840" cy="4785178"/>
          </a:xfrm>
          <a:prstGeom prst="rect">
            <a:avLst/>
          </a:prstGeom>
        </p:spPr>
      </p:pic>
    </p:spTree>
  </p:cSld>
  <p:clrMapOvr>
    <a:masterClrMapping/>
  </p:clrMapOvr>
  <p:transition advTm="608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Les camions en transit au Puy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331640" y="0"/>
            <a:ext cx="6480720" cy="6858000"/>
          </a:xfrm>
          <a:prstGeom prst="rect">
            <a:avLst/>
          </a:prstGeom>
        </p:spPr>
      </p:pic>
    </p:spTree>
  </p:cSld>
  <p:clrMapOvr>
    <a:masterClrMapping/>
  </p:clrMapOvr>
  <p:transition advTm="952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88371" y="548680"/>
            <a:ext cx="8332101" cy="3722643"/>
          </a:xfrm>
        </p:spPr>
        <p:txBody>
          <a:bodyPr>
            <a:normAutofit/>
          </a:bodyPr>
          <a:lstStyle/>
          <a:p>
            <a:r>
              <a:rPr lang="fr-FR" dirty="0" smtClean="0"/>
              <a:t>A  FIRMINY</a:t>
            </a:r>
            <a:br>
              <a:rPr lang="fr-FR" dirty="0" smtClean="0"/>
            </a:br>
            <a:r>
              <a:rPr lang="fr-FR" dirty="0" smtClean="0"/>
              <a:t>12000 VEHICULES / JOUR</a:t>
            </a:r>
            <a:br>
              <a:rPr lang="fr-FR" dirty="0" smtClean="0"/>
            </a:br>
            <a:r>
              <a:rPr lang="fr-FR" dirty="0" smtClean="0"/>
              <a:t>800 POIDS LOURDS</a:t>
            </a:r>
            <a:br>
              <a:rPr lang="fr-FR" dirty="0" smtClean="0"/>
            </a:br>
            <a:r>
              <a:rPr lang="fr-FR" dirty="0" smtClean="0"/>
              <a:t>LE PREFET FAIT SUSPENDRE L’ARRETE</a:t>
            </a:r>
            <a:endParaRPr lang="fr-FR" dirty="0"/>
          </a:p>
        </p:txBody>
      </p:sp>
    </p:spTree>
  </p:cSld>
  <p:clrMapOvr>
    <a:masterClrMapping/>
  </p:clrMapOvr>
  <p:transition advTm="858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F27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57" y="2817"/>
            <a:ext cx="9136486" cy="6852365"/>
          </a:xfrm>
          <a:prstGeom prst="rect">
            <a:avLst/>
          </a:prstGeom>
        </p:spPr>
      </p:pic>
    </p:spTree>
  </p:cSld>
  <p:clrMapOvr>
    <a:masterClrMapping/>
  </p:clrMapOvr>
  <p:transition advTm="624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F27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17"/>
            <a:ext cx="9144000" cy="6852365"/>
          </a:xfrm>
          <a:prstGeom prst="rect">
            <a:avLst/>
          </a:prstGeom>
        </p:spPr>
      </p:pic>
    </p:spTree>
  </p:cSld>
  <p:clrMapOvr>
    <a:masterClrMapping/>
  </p:clrMapOvr>
  <p:transition advTm="0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TA SUSPENSION p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0"/>
            <a:ext cx="691276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TA SUSPENSION p2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9" y="0"/>
            <a:ext cx="698477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Journal 2012 p1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259632" y="0"/>
            <a:ext cx="6480720" cy="6858000"/>
          </a:xfrm>
          <a:prstGeom prst="rect">
            <a:avLst/>
          </a:prstGeom>
        </p:spPr>
      </p:pic>
    </p:spTree>
  </p:cSld>
  <p:clrMapOvr>
    <a:masterClrMapping/>
  </p:clrMapOvr>
  <p:transition advTm="1373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Journal 2012 p2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331640" y="0"/>
            <a:ext cx="6480720" cy="6858000"/>
          </a:xfrm>
          <a:prstGeom prst="rect">
            <a:avLst/>
          </a:prstGeom>
        </p:spPr>
      </p:pic>
    </p:spTree>
  </p:cSld>
  <p:clrMapOvr>
    <a:masterClrMapping/>
  </p:clrMapOvr>
  <p:transition advTm="6521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Journal 2012 p3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331640" y="0"/>
            <a:ext cx="6408712" cy="6858000"/>
          </a:xfrm>
          <a:prstGeom prst="rect">
            <a:avLst/>
          </a:prstGeom>
        </p:spPr>
      </p:pic>
    </p:spTree>
  </p:cSld>
  <p:clrMapOvr>
    <a:masterClrMapping/>
  </p:clrMapOvr>
  <p:transition advTm="1701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Journal 2012 p4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331640" y="0"/>
            <a:ext cx="6408712" cy="6858000"/>
          </a:xfrm>
          <a:prstGeom prst="rect">
            <a:avLst/>
          </a:prstGeom>
        </p:spPr>
      </p:pic>
    </p:spTree>
  </p:cSld>
  <p:clrMapOvr>
    <a:masterClrMapping/>
  </p:clrMapOvr>
  <p:transition advTm="655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Journal 2012 p5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331640" y="0"/>
            <a:ext cx="6480720" cy="6858000"/>
          </a:xfrm>
          <a:prstGeom prst="rect">
            <a:avLst/>
          </a:prstGeom>
        </p:spPr>
      </p:pic>
    </p:spTree>
  </p:cSld>
  <p:clrMapOvr>
    <a:masterClrMapping/>
  </p:clrMapOvr>
  <p:transition advTm="483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Journal 2012 p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0"/>
            <a:ext cx="6408712" cy="6858000"/>
          </a:xfrm>
          <a:prstGeom prst="rect">
            <a:avLst/>
          </a:prstGeom>
        </p:spPr>
      </p:pic>
    </p:spTree>
  </p:cSld>
  <p:clrMapOvr>
    <a:masterClrMapping/>
  </p:clrMapOvr>
  <p:transition advTm="562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115616" y="1556792"/>
            <a:ext cx="7200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5400" dirty="0" smtClean="0"/>
              <a:t>AU PUY LES POIDS LOURDS DOIVENT FAIRE UN DETOUR DE 35 KMS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N01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624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113</TotalTime>
  <Words>64</Words>
  <Application>Microsoft Office PowerPoint</Application>
  <PresentationFormat>Affichage à l'écran (4:3)</PresentationFormat>
  <Paragraphs>17</Paragraphs>
  <Slides>16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Apex</vt:lpstr>
      <vt:lpstr>LE JOURNAL 2012  DE L’ASSOCIATION</vt:lpstr>
      <vt:lpstr>Diapositive 2</vt:lpstr>
      <vt:lpstr>Diapositive 3</vt:lpstr>
      <vt:lpstr>Diapositive 4</vt:lpstr>
      <vt:lpstr>Diapositive 5</vt:lpstr>
      <vt:lpstr>Diapositive 6</vt:lpstr>
      <vt:lpstr>Diapositive 7</vt:lpstr>
      <vt:lpstr>   </vt:lpstr>
      <vt:lpstr>Diapositive 9</vt:lpstr>
      <vt:lpstr>Diapositive 10</vt:lpstr>
      <vt:lpstr>Diapositive 11</vt:lpstr>
      <vt:lpstr>A  FIRMINY 12000 VEHICULES / JOUR 800 POIDS LOURDS LE PREFET FAIT SUSPENDRE L’ARRETE</vt:lpstr>
      <vt:lpstr>Diapositive 13</vt:lpstr>
      <vt:lpstr>Diapositive 14</vt:lpstr>
      <vt:lpstr>Diapositive 15</vt:lpstr>
      <vt:lpstr>Diapositive 16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JOURNAL 2012  DE L’ASSOCIATION</dc:title>
  <dc:creator>DANIEL</dc:creator>
  <cp:lastModifiedBy>DANIEL</cp:lastModifiedBy>
  <cp:revision>37</cp:revision>
  <dcterms:created xsi:type="dcterms:W3CDTF">2012-12-20T09:56:07Z</dcterms:created>
  <dcterms:modified xsi:type="dcterms:W3CDTF">2012-12-23T17:26:30Z</dcterms:modified>
</cp:coreProperties>
</file>