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98" autoAdjust="0"/>
  </p:normalViewPr>
  <p:slideViewPr>
    <p:cSldViewPr>
      <p:cViewPr>
        <p:scale>
          <a:sx n="90" d="100"/>
          <a:sy n="90" d="100"/>
        </p:scale>
        <p:origin x="-1002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7C54E-7D75-4E18-A4DB-F96667248FD6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2CC78-8AD9-4377-9D2E-0FFA4845C8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CC78-8AD9-4377-9D2E-0FFA4845C8C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B25D-0041-43F8-AB92-5589640F6AF3}" type="datetimeFigureOut">
              <a:rPr lang="fr-FR" smtClean="0"/>
              <a:pPr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DA79-B511-415A-9F5F-DCF873980E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7200" dirty="0" smtClean="0"/>
              <a:t>Notre journal 2014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L’ASSOCIATION NE LACHE RIEN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-5300367"/>
          <a:ext cx="10332640" cy="14622202"/>
        </p:xfrm>
        <a:graphic>
          <a:graphicData uri="http://schemas.openxmlformats.org/presentationml/2006/ole">
            <p:oleObj spid="_x0000_s23554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-396552" y="-3031312"/>
          <a:ext cx="9540552" cy="13501280"/>
        </p:xfrm>
        <a:graphic>
          <a:graphicData uri="http://schemas.openxmlformats.org/presentationml/2006/ole">
            <p:oleObj spid="_x0000_s2050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-396552" y="-3077403"/>
          <a:ext cx="9540552" cy="10583476"/>
        </p:xfrm>
        <a:graphic>
          <a:graphicData uri="http://schemas.openxmlformats.org/presentationml/2006/ole">
            <p:oleObj spid="_x0000_s3074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-2687578"/>
          <a:ext cx="9144000" cy="12940102"/>
        </p:xfrm>
        <a:graphic>
          <a:graphicData uri="http://schemas.openxmlformats.org/presentationml/2006/ole">
            <p:oleObj spid="_x0000_s4098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-828600" y="-675457"/>
          <a:ext cx="11596716" cy="16411057"/>
        </p:xfrm>
        <a:graphic>
          <a:graphicData uri="http://schemas.openxmlformats.org/presentationml/2006/ole">
            <p:oleObj spid="_x0000_s21506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-2196752" y="-6508104"/>
          <a:ext cx="12559767" cy="12597086"/>
        </p:xfrm>
        <a:graphic>
          <a:graphicData uri="http://schemas.openxmlformats.org/presentationml/2006/ole">
            <p:oleObj spid="_x0000_s39938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979712" y="0"/>
          <a:ext cx="4942556" cy="6994442"/>
        </p:xfrm>
        <a:graphic>
          <a:graphicData uri="http://schemas.openxmlformats.org/presentationml/2006/ole">
            <p:oleObj spid="_x0000_s40963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Affichage à l'écran (4:3)</PresentationFormat>
  <Paragraphs>4</Paragraphs>
  <Slides>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Thème Office</vt:lpstr>
      <vt:lpstr>Acrobat Document</vt:lpstr>
      <vt:lpstr>Adobe Acrobat Document</vt:lpstr>
      <vt:lpstr>Notre journal 2014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journal 2014</dc:title>
  <dc:creator>DANIEL</dc:creator>
  <cp:lastModifiedBy>DANIEL</cp:lastModifiedBy>
  <cp:revision>8</cp:revision>
  <dcterms:created xsi:type="dcterms:W3CDTF">2014-01-19T17:12:24Z</dcterms:created>
  <dcterms:modified xsi:type="dcterms:W3CDTF">2014-01-20T16:15:30Z</dcterms:modified>
</cp:coreProperties>
</file>